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32398970" cy="4320032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BAA7"/>
    <a:srgbClr val="ACD391"/>
    <a:srgbClr val="8FC36B"/>
    <a:srgbClr val="89C064"/>
    <a:srgbClr val="DBFECE"/>
    <a:srgbClr val="BCFEA4"/>
    <a:srgbClr val="C7FEB4"/>
    <a:srgbClr val="4B8C46"/>
    <a:srgbClr val="103214"/>
    <a:srgbClr val="4E91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20" d="100"/>
          <a:sy n="20" d="100"/>
        </p:scale>
        <p:origin x="1320" y="-18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4FC24F-7660-4F92-BFCF-2D37519BF96A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</dgm:pt>
    <dgm:pt modelId="{5EFE1E0A-6312-4614-986E-772798C3E143}">
      <dgm:prSet phldrT="[Texto]" phldr="1"/>
      <dgm:spPr>
        <a:solidFill>
          <a:srgbClr val="36BAA7"/>
        </a:solidFill>
        <a:ln>
          <a:solidFill>
            <a:srgbClr val="00B0F0"/>
          </a:solidFill>
        </a:ln>
      </dgm:spPr>
      <dgm:t>
        <a:bodyPr/>
        <a:lstStyle/>
        <a:p>
          <a:endParaRPr lang="pt-BR"/>
        </a:p>
      </dgm:t>
    </dgm:pt>
    <dgm:pt modelId="{8C94DC42-3140-41CF-94A9-6F55D52A88E4}" cxnId="{9A0F1A68-F332-4606-A9B7-010611DB96AB}" type="parTrans">
      <dgm:prSet/>
      <dgm:spPr/>
      <dgm:t>
        <a:bodyPr/>
        <a:lstStyle/>
        <a:p>
          <a:endParaRPr lang="pt-BR"/>
        </a:p>
      </dgm:t>
    </dgm:pt>
    <dgm:pt modelId="{9ED810EE-0703-4C26-8153-9AB8D0F7010A}" cxnId="{9A0F1A68-F332-4606-A9B7-010611DB96AB}" type="sibTrans">
      <dgm:prSet/>
      <dgm:spPr>
        <a:ln>
          <a:solidFill>
            <a:srgbClr val="00B0F0"/>
          </a:solidFill>
        </a:ln>
      </dgm:spPr>
      <dgm:t>
        <a:bodyPr/>
        <a:lstStyle/>
        <a:p>
          <a:endParaRPr lang="pt-BR"/>
        </a:p>
      </dgm:t>
    </dgm:pt>
    <dgm:pt modelId="{25659085-3E25-4966-9275-7B933536FECB}">
      <dgm:prSet phldrT="[Texto]" phldr="1"/>
      <dgm:spPr>
        <a:solidFill>
          <a:srgbClr val="36BAA7"/>
        </a:solidFill>
        <a:ln>
          <a:solidFill>
            <a:srgbClr val="00B0F0"/>
          </a:solidFill>
        </a:ln>
      </dgm:spPr>
      <dgm:t>
        <a:bodyPr/>
        <a:lstStyle/>
        <a:p>
          <a:endParaRPr lang="pt-BR"/>
        </a:p>
      </dgm:t>
    </dgm:pt>
    <dgm:pt modelId="{44E14041-BF57-4A5E-977B-CB009AD4A2DE}" cxnId="{EBD6A29E-C8F0-4FF8-A857-BA06C88052B6}" type="parTrans">
      <dgm:prSet/>
      <dgm:spPr/>
      <dgm:t>
        <a:bodyPr/>
        <a:lstStyle/>
        <a:p>
          <a:endParaRPr lang="pt-BR"/>
        </a:p>
      </dgm:t>
    </dgm:pt>
    <dgm:pt modelId="{B7EC3B88-69DF-45A1-9F42-D61FDCD8EE30}" cxnId="{EBD6A29E-C8F0-4FF8-A857-BA06C88052B6}" type="sibTrans">
      <dgm:prSet/>
      <dgm:spPr/>
      <dgm:t>
        <a:bodyPr/>
        <a:lstStyle/>
        <a:p>
          <a:endParaRPr lang="pt-BR"/>
        </a:p>
      </dgm:t>
    </dgm:pt>
    <dgm:pt modelId="{84CEA451-1C5E-4CA0-97FA-A28FCFCA914F}">
      <dgm:prSet phldrT="[Texto]" phldr="1"/>
      <dgm:spPr>
        <a:solidFill>
          <a:srgbClr val="36BAA7"/>
        </a:solidFill>
        <a:ln>
          <a:solidFill>
            <a:srgbClr val="00B0F0"/>
          </a:solidFill>
        </a:ln>
      </dgm:spPr>
      <dgm:t>
        <a:bodyPr/>
        <a:lstStyle/>
        <a:p>
          <a:endParaRPr lang="pt-BR"/>
        </a:p>
      </dgm:t>
    </dgm:pt>
    <dgm:pt modelId="{E15059A9-5C32-455C-A27F-5EB3D47C2223}" cxnId="{0A8C1E17-A7C1-487E-B774-E4249B82FDA1}" type="parTrans">
      <dgm:prSet/>
      <dgm:spPr/>
      <dgm:t>
        <a:bodyPr/>
        <a:lstStyle/>
        <a:p>
          <a:endParaRPr lang="pt-BR"/>
        </a:p>
      </dgm:t>
    </dgm:pt>
    <dgm:pt modelId="{E3CFBAC5-BF29-4513-A43A-EB1CE2DE67A2}" cxnId="{0A8C1E17-A7C1-487E-B774-E4249B82FDA1}" type="sibTrans">
      <dgm:prSet/>
      <dgm:spPr/>
      <dgm:t>
        <a:bodyPr/>
        <a:lstStyle/>
        <a:p>
          <a:endParaRPr lang="pt-BR"/>
        </a:p>
      </dgm:t>
    </dgm:pt>
    <dgm:pt modelId="{D856C84E-16DE-42DE-8CD5-F37BF3D5B7EE}" type="pres">
      <dgm:prSet presAssocID="{DF4FC24F-7660-4F92-BFCF-2D37519BF96A}" presName="Name0" presStyleCnt="0">
        <dgm:presLayoutVars>
          <dgm:chMax val="7"/>
          <dgm:chPref val="7"/>
          <dgm:dir/>
        </dgm:presLayoutVars>
      </dgm:prSet>
      <dgm:spPr/>
    </dgm:pt>
    <dgm:pt modelId="{3802C0A6-E572-4C52-9112-5C96C7EDC568}" type="pres">
      <dgm:prSet presAssocID="{DF4FC24F-7660-4F92-BFCF-2D37519BF96A}" presName="Name1" presStyleCnt="0"/>
      <dgm:spPr/>
    </dgm:pt>
    <dgm:pt modelId="{5DFEA6D2-98E4-4D57-9F82-55A6B2AB8755}" type="pres">
      <dgm:prSet presAssocID="{DF4FC24F-7660-4F92-BFCF-2D37519BF96A}" presName="cycle" presStyleCnt="0"/>
      <dgm:spPr/>
    </dgm:pt>
    <dgm:pt modelId="{DD8E4E02-2B8E-49D3-B3DA-94797FD29AE2}" type="pres">
      <dgm:prSet presAssocID="{DF4FC24F-7660-4F92-BFCF-2D37519BF96A}" presName="srcNode" presStyleLbl="node1" presStyleIdx="0" presStyleCnt="3"/>
      <dgm:spPr/>
    </dgm:pt>
    <dgm:pt modelId="{59AF8D5E-4145-44E9-9344-F79AC913D652}" type="pres">
      <dgm:prSet presAssocID="{DF4FC24F-7660-4F92-BFCF-2D37519BF96A}" presName="conn" presStyleLbl="parChTrans1D2" presStyleIdx="0" presStyleCnt="1"/>
      <dgm:spPr/>
      <dgm:t>
        <a:bodyPr/>
        <a:lstStyle/>
        <a:p>
          <a:endParaRPr lang="pt-BR"/>
        </a:p>
      </dgm:t>
    </dgm:pt>
    <dgm:pt modelId="{05BDE47D-B212-49F6-B294-32F8C05C9EEF}" type="pres">
      <dgm:prSet presAssocID="{DF4FC24F-7660-4F92-BFCF-2D37519BF96A}" presName="extraNode" presStyleLbl="node1" presStyleIdx="0" presStyleCnt="3"/>
      <dgm:spPr/>
    </dgm:pt>
    <dgm:pt modelId="{836F1E5F-4674-4932-BCB9-303671CC4CE7}" type="pres">
      <dgm:prSet presAssocID="{DF4FC24F-7660-4F92-BFCF-2D37519BF96A}" presName="dstNode" presStyleLbl="node1" presStyleIdx="0" presStyleCnt="3"/>
      <dgm:spPr/>
    </dgm:pt>
    <dgm:pt modelId="{BCC31C44-12F5-4204-A624-E70DE30CB776}" type="pres">
      <dgm:prSet presAssocID="{5EFE1E0A-6312-4614-986E-772798C3E143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1DA9EC5-31E1-452E-8BDB-1909646F5673}" type="pres">
      <dgm:prSet presAssocID="{5EFE1E0A-6312-4614-986E-772798C3E143}" presName="accent_1" presStyleCnt="0"/>
      <dgm:spPr/>
    </dgm:pt>
    <dgm:pt modelId="{4FB9D844-6FC9-4B82-826F-C700322D6589}" type="pres">
      <dgm:prSet presAssocID="{5EFE1E0A-6312-4614-986E-772798C3E143}" presName="accentRepeatNode" presStyleLbl="solidFgAcc1" presStyleIdx="0" presStyleCnt="3"/>
      <dgm:spPr/>
    </dgm:pt>
    <dgm:pt modelId="{0EF70645-3BCF-4DAD-A30B-B19C803CE94D}" type="pres">
      <dgm:prSet presAssocID="{25659085-3E25-4966-9275-7B933536FECB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640CB50-C50E-4E36-9ADF-2B47435A2F16}" type="pres">
      <dgm:prSet presAssocID="{25659085-3E25-4966-9275-7B933536FECB}" presName="accent_2" presStyleCnt="0"/>
      <dgm:spPr/>
    </dgm:pt>
    <dgm:pt modelId="{536C68D6-5399-4C59-B16F-346E107C4BA4}" type="pres">
      <dgm:prSet presAssocID="{25659085-3E25-4966-9275-7B933536FECB}" presName="accentRepeatNode" presStyleLbl="solidFgAcc1" presStyleIdx="1" presStyleCnt="3"/>
      <dgm:spPr>
        <a:ln>
          <a:solidFill>
            <a:srgbClr val="00B0F0"/>
          </a:solidFill>
        </a:ln>
      </dgm:spPr>
    </dgm:pt>
    <dgm:pt modelId="{6E955E81-1A23-4EC0-85EA-4CA89058AFEE}" type="pres">
      <dgm:prSet presAssocID="{84CEA451-1C5E-4CA0-97FA-A28FCFCA914F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3E2985B-E754-40D5-B108-36601D8C0877}" type="pres">
      <dgm:prSet presAssocID="{84CEA451-1C5E-4CA0-97FA-A28FCFCA914F}" presName="accent_3" presStyleCnt="0"/>
      <dgm:spPr/>
    </dgm:pt>
    <dgm:pt modelId="{B8E0C823-131F-4429-93C3-C302F71154CC}" type="pres">
      <dgm:prSet presAssocID="{84CEA451-1C5E-4CA0-97FA-A28FCFCA914F}" presName="accentRepeatNode" presStyleLbl="solidFgAcc1" presStyleIdx="2" presStyleCnt="3"/>
      <dgm:spPr>
        <a:ln>
          <a:solidFill>
            <a:srgbClr val="00B0F0"/>
          </a:solidFill>
        </a:ln>
      </dgm:spPr>
    </dgm:pt>
  </dgm:ptLst>
  <dgm:cxnLst>
    <dgm:cxn modelId="{0A8C1E17-A7C1-487E-B774-E4249B82FDA1}" srcId="{DF4FC24F-7660-4F92-BFCF-2D37519BF96A}" destId="{84CEA451-1C5E-4CA0-97FA-A28FCFCA914F}" srcOrd="2" destOrd="0" parTransId="{E15059A9-5C32-455C-A27F-5EB3D47C2223}" sibTransId="{E3CFBAC5-BF29-4513-A43A-EB1CE2DE67A2}"/>
    <dgm:cxn modelId="{EBD6A29E-C8F0-4FF8-A857-BA06C88052B6}" srcId="{DF4FC24F-7660-4F92-BFCF-2D37519BF96A}" destId="{25659085-3E25-4966-9275-7B933536FECB}" srcOrd="1" destOrd="0" parTransId="{44E14041-BF57-4A5E-977B-CB009AD4A2DE}" sibTransId="{B7EC3B88-69DF-45A1-9F42-D61FDCD8EE30}"/>
    <dgm:cxn modelId="{1A3A4BBE-6600-4E54-9BBF-D33A002A45C5}" type="presOf" srcId="{DF4FC24F-7660-4F92-BFCF-2D37519BF96A}" destId="{D856C84E-16DE-42DE-8CD5-F37BF3D5B7EE}" srcOrd="0" destOrd="0" presId="urn:microsoft.com/office/officeart/2008/layout/VerticalCurvedList"/>
    <dgm:cxn modelId="{9717464A-E680-4117-B157-45EDE46B578D}" type="presOf" srcId="{5EFE1E0A-6312-4614-986E-772798C3E143}" destId="{BCC31C44-12F5-4204-A624-E70DE30CB776}" srcOrd="0" destOrd="0" presId="urn:microsoft.com/office/officeart/2008/layout/VerticalCurvedList"/>
    <dgm:cxn modelId="{EC4B0248-FC68-4777-A6DC-A0672F12B26F}" type="presOf" srcId="{25659085-3E25-4966-9275-7B933536FECB}" destId="{0EF70645-3BCF-4DAD-A30B-B19C803CE94D}" srcOrd="0" destOrd="0" presId="urn:microsoft.com/office/officeart/2008/layout/VerticalCurvedList"/>
    <dgm:cxn modelId="{65ACC272-0C5A-4E0B-A126-B3DDD56A7C03}" type="presOf" srcId="{84CEA451-1C5E-4CA0-97FA-A28FCFCA914F}" destId="{6E955E81-1A23-4EC0-85EA-4CA89058AFEE}" srcOrd="0" destOrd="0" presId="urn:microsoft.com/office/officeart/2008/layout/VerticalCurvedList"/>
    <dgm:cxn modelId="{77D264DD-530D-4554-BA21-E089E0A3B130}" type="presOf" srcId="{9ED810EE-0703-4C26-8153-9AB8D0F7010A}" destId="{59AF8D5E-4145-44E9-9344-F79AC913D652}" srcOrd="0" destOrd="0" presId="urn:microsoft.com/office/officeart/2008/layout/VerticalCurvedList"/>
    <dgm:cxn modelId="{9A0F1A68-F332-4606-A9B7-010611DB96AB}" srcId="{DF4FC24F-7660-4F92-BFCF-2D37519BF96A}" destId="{5EFE1E0A-6312-4614-986E-772798C3E143}" srcOrd="0" destOrd="0" parTransId="{8C94DC42-3140-41CF-94A9-6F55D52A88E4}" sibTransId="{9ED810EE-0703-4C26-8153-9AB8D0F7010A}"/>
    <dgm:cxn modelId="{DF6C31D9-B705-486B-9D17-6939F1A0D076}" type="presParOf" srcId="{D856C84E-16DE-42DE-8CD5-F37BF3D5B7EE}" destId="{3802C0A6-E572-4C52-9112-5C96C7EDC568}" srcOrd="0" destOrd="0" presId="urn:microsoft.com/office/officeart/2008/layout/VerticalCurvedList"/>
    <dgm:cxn modelId="{462E5F6E-D5C9-43CE-BB37-238EDA7BF42F}" type="presParOf" srcId="{3802C0A6-E572-4C52-9112-5C96C7EDC568}" destId="{5DFEA6D2-98E4-4D57-9F82-55A6B2AB8755}" srcOrd="0" destOrd="0" presId="urn:microsoft.com/office/officeart/2008/layout/VerticalCurvedList"/>
    <dgm:cxn modelId="{34A25B17-4520-466E-86B8-2FBC176C7E34}" type="presParOf" srcId="{5DFEA6D2-98E4-4D57-9F82-55A6B2AB8755}" destId="{DD8E4E02-2B8E-49D3-B3DA-94797FD29AE2}" srcOrd="0" destOrd="0" presId="urn:microsoft.com/office/officeart/2008/layout/VerticalCurvedList"/>
    <dgm:cxn modelId="{49F81155-81AA-439C-9920-F2E82A6D9846}" type="presParOf" srcId="{5DFEA6D2-98E4-4D57-9F82-55A6B2AB8755}" destId="{59AF8D5E-4145-44E9-9344-F79AC913D652}" srcOrd="1" destOrd="0" presId="urn:microsoft.com/office/officeart/2008/layout/VerticalCurvedList"/>
    <dgm:cxn modelId="{38EA410D-C787-4F49-A749-216D400DF2C7}" type="presParOf" srcId="{5DFEA6D2-98E4-4D57-9F82-55A6B2AB8755}" destId="{05BDE47D-B212-49F6-B294-32F8C05C9EEF}" srcOrd="2" destOrd="0" presId="urn:microsoft.com/office/officeart/2008/layout/VerticalCurvedList"/>
    <dgm:cxn modelId="{83C7ED93-C827-44D8-B093-D72D51B74AF0}" type="presParOf" srcId="{5DFEA6D2-98E4-4D57-9F82-55A6B2AB8755}" destId="{836F1E5F-4674-4932-BCB9-303671CC4CE7}" srcOrd="3" destOrd="0" presId="urn:microsoft.com/office/officeart/2008/layout/VerticalCurvedList"/>
    <dgm:cxn modelId="{6E4C2FAB-2DD6-43F6-92DB-7A5FDEB8662B}" type="presParOf" srcId="{3802C0A6-E572-4C52-9112-5C96C7EDC568}" destId="{BCC31C44-12F5-4204-A624-E70DE30CB776}" srcOrd="1" destOrd="0" presId="urn:microsoft.com/office/officeart/2008/layout/VerticalCurvedList"/>
    <dgm:cxn modelId="{CC9773C6-7D58-442C-9BA3-A13868D2A984}" type="presParOf" srcId="{3802C0A6-E572-4C52-9112-5C96C7EDC568}" destId="{B1DA9EC5-31E1-452E-8BDB-1909646F5673}" srcOrd="2" destOrd="0" presId="urn:microsoft.com/office/officeart/2008/layout/VerticalCurvedList"/>
    <dgm:cxn modelId="{585A7153-1FC6-4ACE-9B5C-4316654C0057}" type="presParOf" srcId="{B1DA9EC5-31E1-452E-8BDB-1909646F5673}" destId="{4FB9D844-6FC9-4B82-826F-C700322D6589}" srcOrd="0" destOrd="0" presId="urn:microsoft.com/office/officeart/2008/layout/VerticalCurvedList"/>
    <dgm:cxn modelId="{79BC3BFA-1435-48D9-8165-623B13BEDBAD}" type="presParOf" srcId="{3802C0A6-E572-4C52-9112-5C96C7EDC568}" destId="{0EF70645-3BCF-4DAD-A30B-B19C803CE94D}" srcOrd="3" destOrd="0" presId="urn:microsoft.com/office/officeart/2008/layout/VerticalCurvedList"/>
    <dgm:cxn modelId="{FAB1D919-3537-4015-946C-F85FD4DE7322}" type="presParOf" srcId="{3802C0A6-E572-4C52-9112-5C96C7EDC568}" destId="{1640CB50-C50E-4E36-9ADF-2B47435A2F16}" srcOrd="4" destOrd="0" presId="urn:microsoft.com/office/officeart/2008/layout/VerticalCurvedList"/>
    <dgm:cxn modelId="{C8765223-0D2F-4B4F-B43F-7FC1668172DF}" type="presParOf" srcId="{1640CB50-C50E-4E36-9ADF-2B47435A2F16}" destId="{536C68D6-5399-4C59-B16F-346E107C4BA4}" srcOrd="0" destOrd="0" presId="urn:microsoft.com/office/officeart/2008/layout/VerticalCurvedList"/>
    <dgm:cxn modelId="{444141F5-0225-4B53-BCE9-4A44BE07BC62}" type="presParOf" srcId="{3802C0A6-E572-4C52-9112-5C96C7EDC568}" destId="{6E955E81-1A23-4EC0-85EA-4CA89058AFEE}" srcOrd="5" destOrd="0" presId="urn:microsoft.com/office/officeart/2008/layout/VerticalCurvedList"/>
    <dgm:cxn modelId="{58ECB95E-3D2D-4019-BF58-8F73859C30EF}" type="presParOf" srcId="{3802C0A6-E572-4C52-9112-5C96C7EDC568}" destId="{43E2985B-E754-40D5-B108-36601D8C0877}" srcOrd="6" destOrd="0" presId="urn:microsoft.com/office/officeart/2008/layout/VerticalCurvedList"/>
    <dgm:cxn modelId="{55CB28F6-25AA-4388-B512-67667B93F8BC}" type="presParOf" srcId="{43E2985B-E754-40D5-B108-36601D8C0877}" destId="{B8E0C823-131F-4429-93C3-C302F71154C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AF8D5E-4145-44E9-9344-F79AC913D652}">
      <dsp:nvSpPr>
        <dsp:cNvPr id="0" name=""/>
        <dsp:cNvSpPr/>
      </dsp:nvSpPr>
      <dsp:spPr>
        <a:xfrm>
          <a:off x="-8916887" y="-1362573"/>
          <a:ext cx="10615693" cy="10615693"/>
        </a:xfrm>
        <a:prstGeom prst="blockArc">
          <a:avLst>
            <a:gd name="adj1" fmla="val 18900000"/>
            <a:gd name="adj2" fmla="val 2700000"/>
            <a:gd name="adj3" fmla="val 203"/>
          </a:avLst>
        </a:prstGeom>
        <a:noFill/>
        <a:ln w="12700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C31C44-12F5-4204-A624-E70DE30CB776}">
      <dsp:nvSpPr>
        <dsp:cNvPr id="0" name=""/>
        <dsp:cNvSpPr/>
      </dsp:nvSpPr>
      <dsp:spPr>
        <a:xfrm>
          <a:off x="1095207" y="789054"/>
          <a:ext cx="10919475" cy="1578109"/>
        </a:xfrm>
        <a:prstGeom prst="rect">
          <a:avLst/>
        </a:prstGeom>
        <a:solidFill>
          <a:srgbClr val="36BAA7"/>
        </a:solidFill>
        <a:ln w="12700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2624" tIns="165100" rIns="165100" bIns="16510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6500" kern="1200"/>
        </a:p>
      </dsp:txBody>
      <dsp:txXfrm>
        <a:off x="1095207" y="789054"/>
        <a:ext cx="10919475" cy="1578109"/>
      </dsp:txXfrm>
    </dsp:sp>
    <dsp:sp modelId="{4FB9D844-6FC9-4B82-826F-C700322D6589}">
      <dsp:nvSpPr>
        <dsp:cNvPr id="0" name=""/>
        <dsp:cNvSpPr/>
      </dsp:nvSpPr>
      <dsp:spPr>
        <a:xfrm>
          <a:off x="108889" y="591790"/>
          <a:ext cx="1972636" cy="19726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F70645-3BCF-4DAD-A30B-B19C803CE94D}">
      <dsp:nvSpPr>
        <dsp:cNvPr id="0" name=""/>
        <dsp:cNvSpPr/>
      </dsp:nvSpPr>
      <dsp:spPr>
        <a:xfrm>
          <a:off x="1668850" y="3156218"/>
          <a:ext cx="10345832" cy="1578109"/>
        </a:xfrm>
        <a:prstGeom prst="rect">
          <a:avLst/>
        </a:prstGeom>
        <a:solidFill>
          <a:srgbClr val="36BAA7"/>
        </a:solidFill>
        <a:ln w="12700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2624" tIns="165100" rIns="165100" bIns="16510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6500" kern="1200"/>
        </a:p>
      </dsp:txBody>
      <dsp:txXfrm>
        <a:off x="1668850" y="3156218"/>
        <a:ext cx="10345832" cy="1578109"/>
      </dsp:txXfrm>
    </dsp:sp>
    <dsp:sp modelId="{536C68D6-5399-4C59-B16F-346E107C4BA4}">
      <dsp:nvSpPr>
        <dsp:cNvPr id="0" name=""/>
        <dsp:cNvSpPr/>
      </dsp:nvSpPr>
      <dsp:spPr>
        <a:xfrm>
          <a:off x="682532" y="2958954"/>
          <a:ext cx="1972636" cy="19726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955E81-1A23-4EC0-85EA-4CA89058AFEE}">
      <dsp:nvSpPr>
        <dsp:cNvPr id="0" name=""/>
        <dsp:cNvSpPr/>
      </dsp:nvSpPr>
      <dsp:spPr>
        <a:xfrm>
          <a:off x="1095207" y="5523382"/>
          <a:ext cx="10919475" cy="1578109"/>
        </a:xfrm>
        <a:prstGeom prst="rect">
          <a:avLst/>
        </a:prstGeom>
        <a:solidFill>
          <a:srgbClr val="36BAA7"/>
        </a:solidFill>
        <a:ln w="12700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2624" tIns="165100" rIns="165100" bIns="16510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6500" kern="1200"/>
        </a:p>
      </dsp:txBody>
      <dsp:txXfrm>
        <a:off x="1095207" y="5523382"/>
        <a:ext cx="10919475" cy="1578109"/>
      </dsp:txXfrm>
    </dsp:sp>
    <dsp:sp modelId="{B8E0C823-131F-4429-93C3-C302F71154CC}">
      <dsp:nvSpPr>
        <dsp:cNvPr id="0" name=""/>
        <dsp:cNvSpPr/>
      </dsp:nvSpPr>
      <dsp:spPr>
        <a:xfrm>
          <a:off x="108889" y="5326118"/>
          <a:ext cx="1972636" cy="19726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srcNode" val="srcNode"/>
            <dgm:param type="dstNode" val="dstNode"/>
            <dgm:param type="endSty" val="noArr"/>
            <dgm:param type="connRout" val="curve"/>
            <dgm:param type="begPts" val="ctr"/>
            <dgm:param type="endPts" val="ct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5"/>
            </a:lvl1pPr>
            <a:lvl2pPr marL="1619885" indent="0" algn="ctr">
              <a:buNone/>
              <a:defRPr sz="7085"/>
            </a:lvl2pPr>
            <a:lvl3pPr marL="3239770" indent="0" algn="ctr">
              <a:buNone/>
              <a:defRPr sz="6380"/>
            </a:lvl3pPr>
            <a:lvl4pPr marL="4859655" indent="0" algn="ctr">
              <a:buNone/>
              <a:defRPr sz="5670"/>
            </a:lvl4pPr>
            <a:lvl5pPr marL="6479540" indent="0" algn="ctr">
              <a:buNone/>
              <a:defRPr sz="5670"/>
            </a:lvl5pPr>
            <a:lvl6pPr marL="8100060" indent="0" algn="ctr">
              <a:buNone/>
              <a:defRPr sz="5670"/>
            </a:lvl6pPr>
            <a:lvl7pPr marL="9719945" indent="0" algn="ctr">
              <a:buNone/>
              <a:defRPr sz="5670"/>
            </a:lvl7pPr>
            <a:lvl8pPr marL="11339830" indent="0" algn="ctr">
              <a:buNone/>
              <a:defRPr sz="5670"/>
            </a:lvl8pPr>
            <a:lvl9pPr marL="12959715" indent="0" algn="ctr">
              <a:buNone/>
              <a:defRPr sz="567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A37D-151E-431E-9696-949B9E78E613}" type="datetimeFigureOut">
              <a:rPr lang="pt-BR" smtClean="0"/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70B4-477D-44E3-ADF2-02B49B28CBA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A37D-151E-431E-9696-949B9E78E613}" type="datetimeFigureOut">
              <a:rPr lang="pt-BR" smtClean="0"/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70B4-477D-44E3-ADF2-02B49B28CBA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A37D-151E-431E-9696-949B9E78E613}" type="datetimeFigureOut">
              <a:rPr lang="pt-BR" smtClean="0"/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70B4-477D-44E3-ADF2-02B49B28CBA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A37D-151E-431E-9696-949B9E78E613}" type="datetimeFigureOut">
              <a:rPr lang="pt-BR" smtClean="0"/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70B4-477D-44E3-ADF2-02B49B28CBA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5">
                <a:solidFill>
                  <a:schemeClr val="tx1"/>
                </a:solidFill>
              </a:defRPr>
            </a:lvl1pPr>
            <a:lvl2pPr marL="1619885" indent="0">
              <a:buNone/>
              <a:defRPr sz="7085">
                <a:solidFill>
                  <a:schemeClr val="tx1">
                    <a:tint val="75000"/>
                  </a:schemeClr>
                </a:solidFill>
              </a:defRPr>
            </a:lvl2pPr>
            <a:lvl3pPr marL="3239770" indent="0">
              <a:buNone/>
              <a:defRPr sz="6380">
                <a:solidFill>
                  <a:schemeClr val="tx1">
                    <a:tint val="75000"/>
                  </a:schemeClr>
                </a:solidFill>
              </a:defRPr>
            </a:lvl3pPr>
            <a:lvl4pPr marL="485965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4pPr>
            <a:lvl5pPr marL="647954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5pPr>
            <a:lvl6pPr marL="810006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6pPr>
            <a:lvl7pPr marL="971994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7pPr>
            <a:lvl8pPr marL="1133983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8pPr>
            <a:lvl9pPr marL="1295971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A37D-151E-431E-9696-949B9E78E613}" type="datetimeFigureOut">
              <a:rPr lang="pt-BR" smtClean="0"/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70B4-477D-44E3-ADF2-02B49B28CBA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A37D-151E-431E-9696-949B9E78E613}" type="datetimeFigureOut">
              <a:rPr lang="pt-BR" smtClean="0"/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70B4-477D-44E3-ADF2-02B49B28CBA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5" b="1"/>
            </a:lvl1pPr>
            <a:lvl2pPr marL="1619885" indent="0">
              <a:buNone/>
              <a:defRPr sz="7085" b="1"/>
            </a:lvl2pPr>
            <a:lvl3pPr marL="3239770" indent="0">
              <a:buNone/>
              <a:defRPr sz="6380" b="1"/>
            </a:lvl3pPr>
            <a:lvl4pPr marL="4859655" indent="0">
              <a:buNone/>
              <a:defRPr sz="5670" b="1"/>
            </a:lvl4pPr>
            <a:lvl5pPr marL="6479540" indent="0">
              <a:buNone/>
              <a:defRPr sz="5670" b="1"/>
            </a:lvl5pPr>
            <a:lvl6pPr marL="8100060" indent="0">
              <a:buNone/>
              <a:defRPr sz="5670" b="1"/>
            </a:lvl6pPr>
            <a:lvl7pPr marL="9719945" indent="0">
              <a:buNone/>
              <a:defRPr sz="5670" b="1"/>
            </a:lvl7pPr>
            <a:lvl8pPr marL="11339830" indent="0">
              <a:buNone/>
              <a:defRPr sz="5670" b="1"/>
            </a:lvl8pPr>
            <a:lvl9pPr marL="12959715" indent="0">
              <a:buNone/>
              <a:defRPr sz="5670" b="1"/>
            </a:lvl9pPr>
          </a:lstStyle>
          <a:p>
            <a:pPr lvl="0"/>
            <a:r>
              <a:rPr lang="pt-BR"/>
              <a:t>Editar estilos de texto Mestre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5" b="1"/>
            </a:lvl1pPr>
            <a:lvl2pPr marL="1619885" indent="0">
              <a:buNone/>
              <a:defRPr sz="7085" b="1"/>
            </a:lvl2pPr>
            <a:lvl3pPr marL="3239770" indent="0">
              <a:buNone/>
              <a:defRPr sz="6380" b="1"/>
            </a:lvl3pPr>
            <a:lvl4pPr marL="4859655" indent="0">
              <a:buNone/>
              <a:defRPr sz="5670" b="1"/>
            </a:lvl4pPr>
            <a:lvl5pPr marL="6479540" indent="0">
              <a:buNone/>
              <a:defRPr sz="5670" b="1"/>
            </a:lvl5pPr>
            <a:lvl6pPr marL="8100060" indent="0">
              <a:buNone/>
              <a:defRPr sz="5670" b="1"/>
            </a:lvl6pPr>
            <a:lvl7pPr marL="9719945" indent="0">
              <a:buNone/>
              <a:defRPr sz="5670" b="1"/>
            </a:lvl7pPr>
            <a:lvl8pPr marL="11339830" indent="0">
              <a:buNone/>
              <a:defRPr sz="5670" b="1"/>
            </a:lvl8pPr>
            <a:lvl9pPr marL="12959715" indent="0">
              <a:buNone/>
              <a:defRPr sz="5670" b="1"/>
            </a:lvl9pPr>
          </a:lstStyle>
          <a:p>
            <a:pPr lvl="0"/>
            <a:r>
              <a:rPr lang="pt-BR"/>
              <a:t>Editar estilos de texto Mestre</a:t>
            </a:r>
            <a:endParaRPr lang="pt-B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A37D-151E-431E-9696-949B9E78E613}" type="datetimeFigureOut">
              <a:rPr lang="pt-BR" smtClean="0"/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70B4-477D-44E3-ADF2-02B49B28CBA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A37D-151E-431E-9696-949B9E78E613}" type="datetimeFigureOut">
              <a:rPr lang="pt-BR" smtClean="0"/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70B4-477D-44E3-ADF2-02B49B28CBA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A37D-151E-431E-9696-949B9E78E613}" type="datetimeFigureOut">
              <a:rPr lang="pt-BR" smtClean="0"/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70B4-477D-44E3-ADF2-02B49B28CBA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4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40"/>
            </a:lvl1pPr>
            <a:lvl2pPr>
              <a:defRPr sz="9920"/>
            </a:lvl2pPr>
            <a:lvl3pPr>
              <a:defRPr sz="8505"/>
            </a:lvl3pPr>
            <a:lvl4pPr>
              <a:defRPr sz="7085"/>
            </a:lvl4pPr>
            <a:lvl5pPr>
              <a:defRPr sz="7085"/>
            </a:lvl5pPr>
            <a:lvl6pPr>
              <a:defRPr sz="7085"/>
            </a:lvl6pPr>
            <a:lvl7pPr>
              <a:defRPr sz="7085"/>
            </a:lvl7pPr>
            <a:lvl8pPr>
              <a:defRPr sz="7085"/>
            </a:lvl8pPr>
            <a:lvl9pPr>
              <a:defRPr sz="7085"/>
            </a:lvl9pPr>
          </a:lstStyle>
          <a:p>
            <a:pPr lvl="0"/>
            <a:r>
              <a:rPr lang="pt-BR"/>
              <a:t>Editar estilos de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70"/>
            </a:lvl1pPr>
            <a:lvl2pPr marL="1619885" indent="0">
              <a:buNone/>
              <a:defRPr sz="4960"/>
            </a:lvl2pPr>
            <a:lvl3pPr marL="3239770" indent="0">
              <a:buNone/>
              <a:defRPr sz="4250"/>
            </a:lvl3pPr>
            <a:lvl4pPr marL="4859655" indent="0">
              <a:buNone/>
              <a:defRPr sz="3545"/>
            </a:lvl4pPr>
            <a:lvl5pPr marL="6479540" indent="0">
              <a:buNone/>
              <a:defRPr sz="3545"/>
            </a:lvl5pPr>
            <a:lvl6pPr marL="8100060" indent="0">
              <a:buNone/>
              <a:defRPr sz="3545"/>
            </a:lvl6pPr>
            <a:lvl7pPr marL="9719945" indent="0">
              <a:buNone/>
              <a:defRPr sz="3545"/>
            </a:lvl7pPr>
            <a:lvl8pPr marL="11339830" indent="0">
              <a:buNone/>
              <a:defRPr sz="3545"/>
            </a:lvl8pPr>
            <a:lvl9pPr marL="12959715" indent="0">
              <a:buNone/>
              <a:defRPr sz="3545"/>
            </a:lvl9pPr>
          </a:lstStyle>
          <a:p>
            <a:pPr lvl="0"/>
            <a:r>
              <a:rPr lang="pt-BR"/>
              <a:t>Editar estilos de texto Mestre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A37D-151E-431E-9696-949B9E78E613}" type="datetimeFigureOut">
              <a:rPr lang="pt-BR" smtClean="0"/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70B4-477D-44E3-ADF2-02B49B28CBA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4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40"/>
            </a:lvl1pPr>
            <a:lvl2pPr marL="1619885" indent="0">
              <a:buNone/>
              <a:defRPr sz="9920"/>
            </a:lvl2pPr>
            <a:lvl3pPr marL="3239770" indent="0">
              <a:buNone/>
              <a:defRPr sz="8505"/>
            </a:lvl3pPr>
            <a:lvl4pPr marL="4859655" indent="0">
              <a:buNone/>
              <a:defRPr sz="7085"/>
            </a:lvl4pPr>
            <a:lvl5pPr marL="6479540" indent="0">
              <a:buNone/>
              <a:defRPr sz="7085"/>
            </a:lvl5pPr>
            <a:lvl6pPr marL="8100060" indent="0">
              <a:buNone/>
              <a:defRPr sz="7085"/>
            </a:lvl6pPr>
            <a:lvl7pPr marL="9719945" indent="0">
              <a:buNone/>
              <a:defRPr sz="7085"/>
            </a:lvl7pPr>
            <a:lvl8pPr marL="11339830" indent="0">
              <a:buNone/>
              <a:defRPr sz="7085"/>
            </a:lvl8pPr>
            <a:lvl9pPr marL="12959715" indent="0">
              <a:buNone/>
              <a:defRPr sz="7085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70"/>
            </a:lvl1pPr>
            <a:lvl2pPr marL="1619885" indent="0">
              <a:buNone/>
              <a:defRPr sz="4960"/>
            </a:lvl2pPr>
            <a:lvl3pPr marL="3239770" indent="0">
              <a:buNone/>
              <a:defRPr sz="4250"/>
            </a:lvl3pPr>
            <a:lvl4pPr marL="4859655" indent="0">
              <a:buNone/>
              <a:defRPr sz="3545"/>
            </a:lvl4pPr>
            <a:lvl5pPr marL="6479540" indent="0">
              <a:buNone/>
              <a:defRPr sz="3545"/>
            </a:lvl5pPr>
            <a:lvl6pPr marL="8100060" indent="0">
              <a:buNone/>
              <a:defRPr sz="3545"/>
            </a:lvl6pPr>
            <a:lvl7pPr marL="9719945" indent="0">
              <a:buNone/>
              <a:defRPr sz="3545"/>
            </a:lvl7pPr>
            <a:lvl8pPr marL="11339830" indent="0">
              <a:buNone/>
              <a:defRPr sz="3545"/>
            </a:lvl8pPr>
            <a:lvl9pPr marL="12959715" indent="0">
              <a:buNone/>
              <a:defRPr sz="3545"/>
            </a:lvl9pPr>
          </a:lstStyle>
          <a:p>
            <a:pPr lvl="0"/>
            <a:r>
              <a:rPr lang="pt-BR"/>
              <a:t>Editar estilos de texto Mestre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A37D-151E-431E-9696-949B9E78E613}" type="datetimeFigureOut">
              <a:rPr lang="pt-BR" smtClean="0"/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70B4-477D-44E3-ADF2-02B49B28CBA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FA37D-151E-431E-9696-949B9E78E613}" type="datetimeFigureOut">
              <a:rPr lang="pt-BR" smtClean="0"/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F70B4-477D-44E3-ADF2-02B49B28CBA9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239770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260" indent="-810260" algn="l" defTabSz="3239770" rtl="0" eaLnBrk="1" latinLnBrk="0" hangingPunct="1">
        <a:lnSpc>
          <a:spcPct val="90000"/>
        </a:lnSpc>
        <a:spcBef>
          <a:spcPts val="3545"/>
        </a:spcBef>
        <a:buFont typeface="Arial" panose="02080604020202020204" pitchFamily="34" charset="0"/>
        <a:buChar char="•"/>
        <a:defRPr sz="9920" kern="1200">
          <a:solidFill>
            <a:schemeClr val="tx1"/>
          </a:solidFill>
          <a:latin typeface="+mn-lt"/>
          <a:ea typeface="+mn-ea"/>
          <a:cs typeface="+mn-cs"/>
        </a:defRPr>
      </a:lvl1pPr>
      <a:lvl2pPr marL="2430145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80604020202020204" pitchFamily="34" charset="0"/>
        <a:buChar char="•"/>
        <a:defRPr sz="8505" kern="1200">
          <a:solidFill>
            <a:schemeClr val="tx1"/>
          </a:solidFill>
          <a:latin typeface="+mn-lt"/>
          <a:ea typeface="+mn-ea"/>
          <a:cs typeface="+mn-cs"/>
        </a:defRPr>
      </a:lvl2pPr>
      <a:lvl3pPr marL="4050030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80604020202020204" pitchFamily="34" charset="0"/>
        <a:buChar char="•"/>
        <a:defRPr sz="7085" kern="1200">
          <a:solidFill>
            <a:schemeClr val="tx1"/>
          </a:solidFill>
          <a:latin typeface="+mn-lt"/>
          <a:ea typeface="+mn-ea"/>
          <a:cs typeface="+mn-cs"/>
        </a:defRPr>
      </a:lvl3pPr>
      <a:lvl4pPr marL="5669915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8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4pPr>
      <a:lvl5pPr marL="7289800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8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5pPr>
      <a:lvl6pPr marL="8909685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8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6pPr>
      <a:lvl7pPr marL="10529570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8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7pPr>
      <a:lvl8pPr marL="12149455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8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8pPr>
      <a:lvl9pPr marL="13769340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8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1pPr>
      <a:lvl2pPr marL="161988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2pPr>
      <a:lvl3pPr marL="323977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3pPr>
      <a:lvl4pPr marL="485965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4pPr>
      <a:lvl5pPr marL="647954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5pPr>
      <a:lvl6pPr marL="810006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6pPr>
      <a:lvl7pPr marL="971994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7pPr>
      <a:lvl8pPr marL="1133983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8pPr>
      <a:lvl9pPr marL="1295971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0" y="5979226"/>
            <a:ext cx="3239144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6600" b="1" dirty="0">
                <a:latin typeface="Arial" panose="02080604020202020204" pitchFamily="34" charset="0"/>
                <a:cs typeface="Arial" panose="02080604020202020204" pitchFamily="34" charset="0"/>
              </a:rPr>
              <a:t>XXXXXXXXXXXXXXXXTITULO DO TRABALHO XXXXXXXXXXXX XXXXXXXXXXXXXXXX</a:t>
            </a:r>
            <a:endParaRPr lang="pt-BR" sz="500" b="1" dirty="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algn="ctr"/>
            <a:r>
              <a:rPr lang="pt-BR" sz="5000" u="sng" dirty="0"/>
              <a:t>Primeiro AUTOR</a:t>
            </a:r>
            <a:r>
              <a:rPr lang="pt-BR" sz="5000" dirty="0"/>
              <a:t>, Segundo AUTOR, Terceiro AUTOR, Quarto AUTOR</a:t>
            </a:r>
            <a:endParaRPr lang="pt-BR" sz="5000" dirty="0"/>
          </a:p>
          <a:p>
            <a:pPr algn="ctr"/>
            <a:r>
              <a:rPr lang="pt-BR" sz="5000" dirty="0">
                <a:latin typeface="Arial" panose="02080604020202020204" pitchFamily="34" charset="0"/>
                <a:cs typeface="Arial" panose="02080604020202020204" pitchFamily="34" charset="0"/>
              </a:rPr>
              <a:t>E-mail do primeiro autor</a:t>
            </a:r>
            <a:endParaRPr lang="pt-BR" sz="5000" dirty="0"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527800" y="10285515"/>
            <a:ext cx="14784385" cy="1008112"/>
          </a:xfrm>
          <a:prstGeom prst="rect">
            <a:avLst/>
          </a:prstGeom>
          <a:solidFill>
            <a:srgbClr val="36BAA7"/>
          </a:solidFill>
          <a:ln>
            <a:solidFill>
              <a:srgbClr val="36B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b="1" dirty="0" smtClean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INTRODUÇÃO</a:t>
            </a:r>
            <a:endParaRPr lang="pt-BR" sz="5400" b="1" dirty="0">
              <a:solidFill>
                <a:schemeClr val="bg1"/>
              </a:solidFill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527800" y="11627445"/>
            <a:ext cx="1478438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anose="02080604020202020204" pitchFamily="34" charset="0"/>
                <a:cs typeface="Arial" panose="0208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3200" dirty="0"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527800" y="17962906"/>
            <a:ext cx="14784385" cy="1165074"/>
          </a:xfrm>
          <a:prstGeom prst="rect">
            <a:avLst/>
          </a:prstGeom>
          <a:solidFill>
            <a:srgbClr val="36BAA7"/>
          </a:solidFill>
          <a:ln>
            <a:solidFill>
              <a:srgbClr val="36B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b="1" dirty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METODOLOGIA</a:t>
            </a:r>
            <a:r>
              <a:rPr lang="pt-BR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527800" y="19863530"/>
            <a:ext cx="1478438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Arial" panose="02080604020202020204" pitchFamily="34" charset="0"/>
                <a:cs typeface="Arial" panose="0208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(Figura 1)  .</a:t>
            </a:r>
            <a:endParaRPr lang="pt-BR" sz="3200" dirty="0"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5144175" y="32205113"/>
            <a:ext cx="60810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latin typeface="Arial" panose="02080604020202020204" pitchFamily="34" charset="0"/>
                <a:cs typeface="Arial" panose="02080604020202020204" pitchFamily="34" charset="0"/>
              </a:rPr>
              <a:t>Figura 1 - XXXXXXXXX</a:t>
            </a:r>
            <a:endParaRPr lang="pt-BR" sz="2000" dirty="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algn="ctr"/>
            <a:r>
              <a:rPr lang="pt-BR" sz="2000" dirty="0">
                <a:latin typeface="Arial" panose="02080604020202020204" pitchFamily="34" charset="0"/>
                <a:cs typeface="Arial" panose="02080604020202020204" pitchFamily="34" charset="0"/>
              </a:rPr>
              <a:t>Fonte: XXXXXXXX, ano</a:t>
            </a:r>
            <a:endParaRPr lang="pt-BR" sz="2000" dirty="0"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527797" y="33648549"/>
            <a:ext cx="14784385" cy="1008112"/>
          </a:xfrm>
          <a:prstGeom prst="rect">
            <a:avLst/>
          </a:prstGeom>
          <a:solidFill>
            <a:srgbClr val="36BAA7"/>
          </a:solidFill>
          <a:ln>
            <a:solidFill>
              <a:srgbClr val="36B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b="1" dirty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RESULTADOS E DISCUSSÃO</a:t>
            </a:r>
            <a:endParaRPr lang="pt-BR" sz="5400" b="1" dirty="0">
              <a:solidFill>
                <a:schemeClr val="bg1"/>
              </a:solidFill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527796" y="35205475"/>
            <a:ext cx="14784385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anose="02080604020202020204" pitchFamily="34" charset="0"/>
                <a:cs typeface="Arial" panose="0208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pt-BR" sz="3200" dirty="0"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16634715" y="10154573"/>
            <a:ext cx="14784385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anose="02080604020202020204" pitchFamily="34" charset="0"/>
                <a:cs typeface="Arial" panose="0208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pt-BR" sz="3200" dirty="0"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graphicFrame>
        <p:nvGraphicFramePr>
          <p:cNvPr id="30" name="Diagrama 29"/>
          <p:cNvGraphicFramePr/>
          <p:nvPr/>
        </p:nvGraphicFramePr>
        <p:xfrm>
          <a:off x="17518523" y="18309896"/>
          <a:ext cx="12123573" cy="78905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1" name="Retângulo 30"/>
          <p:cNvSpPr/>
          <p:nvPr/>
        </p:nvSpPr>
        <p:spPr>
          <a:xfrm>
            <a:off x="16634711" y="26454487"/>
            <a:ext cx="14784385" cy="1008112"/>
          </a:xfrm>
          <a:prstGeom prst="rect">
            <a:avLst/>
          </a:prstGeom>
          <a:solidFill>
            <a:srgbClr val="36BAA7"/>
          </a:solidFill>
          <a:ln>
            <a:solidFill>
              <a:srgbClr val="36B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b="1" dirty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CONCLUSÃO</a:t>
            </a:r>
            <a:endParaRPr lang="pt-BR" sz="5400" b="1" dirty="0">
              <a:solidFill>
                <a:schemeClr val="bg1"/>
              </a:solidFill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16634712" y="28187734"/>
            <a:ext cx="1478438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anose="02080604020202020204" pitchFamily="34" charset="0"/>
                <a:cs typeface="Arial" panose="0208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3200" dirty="0"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33" name="Retângulo 32"/>
          <p:cNvSpPr/>
          <p:nvPr/>
        </p:nvSpPr>
        <p:spPr>
          <a:xfrm>
            <a:off x="16634713" y="34678967"/>
            <a:ext cx="14784385" cy="1008112"/>
          </a:xfrm>
          <a:prstGeom prst="rect">
            <a:avLst/>
          </a:prstGeom>
          <a:solidFill>
            <a:srgbClr val="36BAA7"/>
          </a:solidFill>
          <a:ln>
            <a:solidFill>
              <a:srgbClr val="36B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b="1" dirty="0">
                <a:solidFill>
                  <a:schemeClr val="bg1"/>
                </a:solidFill>
                <a:latin typeface="Arial" panose="02080604020202020204" pitchFamily="34" charset="0"/>
                <a:cs typeface="Arial" panose="02080604020202020204" pitchFamily="34" charset="0"/>
              </a:rPr>
              <a:t>REFERÊNCIAS</a:t>
            </a:r>
            <a:endParaRPr lang="pt-BR" sz="5400" b="1" dirty="0">
              <a:solidFill>
                <a:schemeClr val="bg1"/>
              </a:solidFill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16634714" y="36176669"/>
            <a:ext cx="14784385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anose="02080604020202020204" pitchFamily="34" charset="0"/>
                <a:cs typeface="Arial" panose="0208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3200" dirty="0">
              <a:latin typeface="Arial" panose="02080604020202020204" pitchFamily="34" charset="0"/>
              <a:cs typeface="Arial" panose="02080604020202020204" pitchFamily="34" charset="0"/>
            </a:endParaRPr>
          </a:p>
          <a:p>
            <a:pPr algn="just"/>
            <a:endParaRPr lang="pt-BR" sz="3200" dirty="0">
              <a:latin typeface="Arial" panose="02080604020202020204" pitchFamily="34" charset="0"/>
              <a:cs typeface="Arial" panose="02080604020202020204" pitchFamily="34" charset="0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12597063" y="4945918"/>
            <a:ext cx="1653138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54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26, 27 e 28 de outubro de 2022</a:t>
            </a:r>
            <a:endParaRPr lang="pt-BR" sz="5400" dirty="0">
              <a:solidFill>
                <a:schemeClr val="bg1"/>
              </a:solidFill>
            </a:endParaRPr>
          </a:p>
        </p:txBody>
      </p:sp>
      <p:pic>
        <p:nvPicPr>
          <p:cNvPr id="2" name="Imagem 1" descr="/home/caio-ti/Pictures/gurupimaistech.pnggurupimaistech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3751779" y="23588584"/>
            <a:ext cx="8139430" cy="8140047"/>
          </a:xfrm>
          <a:prstGeom prst="rect">
            <a:avLst/>
          </a:prstGeom>
        </p:spPr>
      </p:pic>
      <p:pic>
        <p:nvPicPr>
          <p:cNvPr id="3" name="Imagem 2" descr="/home/caio-ti/Pictures/gurupimaistech.pnggurupimaistech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13629689" y="486243"/>
            <a:ext cx="5132070" cy="513220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4105</Words>
  <Application>WPS Presentation</Application>
  <PresentationFormat>Personalizar</PresentationFormat>
  <Paragraphs>32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SimSun</vt:lpstr>
      <vt:lpstr>Wingdings</vt:lpstr>
      <vt:lpstr>DejaVu Sans</vt:lpstr>
      <vt:lpstr>Times New Roman</vt:lpstr>
      <vt:lpstr>Cambria</vt:lpstr>
      <vt:lpstr>Calibri</vt:lpstr>
      <vt:lpstr>Liberation Serif</vt:lpstr>
      <vt:lpstr>Microsoft YaHei</vt:lpstr>
      <vt:lpstr>Droid Sans Fallback</vt:lpstr>
      <vt:lpstr>Arial Unicode MS</vt:lpstr>
      <vt:lpstr>Calibri Light</vt:lpstr>
      <vt:lpstr>Tema do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Ione Gomes</dc:creator>
  <cp:lastModifiedBy>caio-ti</cp:lastModifiedBy>
  <cp:revision>37</cp:revision>
  <dcterms:created xsi:type="dcterms:W3CDTF">2024-08-27T12:49:11Z</dcterms:created>
  <dcterms:modified xsi:type="dcterms:W3CDTF">2024-08-27T12:49:11Z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1033-11.1.0.11719</vt:lpwstr>
  </property>
</Properties>
</file>